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63" r:id="rId3"/>
    <p:sldId id="365" r:id="rId4"/>
    <p:sldId id="364" r:id="rId5"/>
    <p:sldId id="367" r:id="rId6"/>
    <p:sldId id="368" r:id="rId7"/>
    <p:sldId id="366" r:id="rId8"/>
    <p:sldId id="369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As sociedades </a:t>
            </a:r>
            <a:r>
              <a:rPr lang="pt-PT" dirty="0" smtClean="0"/>
              <a:t>comerciais</a:t>
            </a:r>
            <a:br>
              <a:rPr lang="pt-PT" dirty="0" smtClean="0"/>
            </a:br>
            <a:r>
              <a:rPr lang="pt-PT" sz="2200" dirty="0" smtClean="0"/>
              <a:t>As sociedades em comandita</a:t>
            </a:r>
            <a:br>
              <a:rPr lang="pt-PT" sz="2200" dirty="0" smtClean="0"/>
            </a:br>
            <a:r>
              <a:rPr lang="pt-PT" sz="2200" dirty="0" smtClean="0"/>
              <a:t>Classificações doutrinais</a:t>
            </a:r>
            <a:br>
              <a:rPr lang="pt-PT" sz="2200" dirty="0" smtClean="0"/>
            </a:br>
            <a:r>
              <a:rPr lang="pt-PT" sz="2200" dirty="0" smtClean="0"/>
              <a:t>Constituição </a:t>
            </a:r>
            <a:r>
              <a:rPr lang="pt-PT" sz="2200" smtClean="0"/>
              <a:t>de Sociedades</a:t>
            </a:r>
            <a:endParaRPr lang="pt-PT" sz="2200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Direito das Sociedades</a:t>
            </a:r>
          </a:p>
          <a:p>
            <a:r>
              <a:rPr lang="pt-PT" dirty="0" smtClean="0"/>
              <a:t>Docente: Deolinda Aparício Meira</a:t>
            </a:r>
            <a:endParaRPr lang="pt-PT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75" y="428604"/>
          <a:ext cx="1857375" cy="1428760"/>
        </p:xfrm>
        <a:graphic>
          <a:graphicData uri="http://schemas.openxmlformats.org/presentationml/2006/ole">
            <p:oleObj spid="_x0000_s1026" name="Acrobat Document" r:id="rId3" imgW="4514286" imgH="271500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  <p:sp>
        <p:nvSpPr>
          <p:cNvPr id="7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7.4. SOCIEDADES EM COMANDITA (arts. 465.º a 480.º)</a:t>
            </a:r>
          </a:p>
          <a:p>
            <a:pPr algn="just"/>
            <a:r>
              <a:rPr lang="pt-PT" sz="1600" b="1" dirty="0" smtClean="0"/>
              <a:t>7.4.1- Sua caracterização como sociedade de responsabilidade mista (art. 465.º)</a:t>
            </a:r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Ocupam uma posição intermédia entre as sociedades anónimas e as sociedades em nome colectivo.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Dois tipos de sócios:</a:t>
            </a:r>
          </a:p>
          <a:p>
            <a:pPr algn="just"/>
            <a:r>
              <a:rPr lang="pt-PT" sz="1600" dirty="0" smtClean="0"/>
              <a:t>-  Sócios comanditados ― assumem responsabilidade pelas dívidas da sociedade nos mesmos termos dos sócios das sociedades em nome colectivo;</a:t>
            </a:r>
          </a:p>
          <a:p>
            <a:pPr algn="just"/>
            <a:r>
              <a:rPr lang="pt-PT" sz="1600" dirty="0" smtClean="0"/>
              <a:t>- Sócios comanditários ― não respondem por quaisquer dívidas da sociedade, à semelhança do que acontece com os sócios das sociedades anónimas.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7.4.2. Subtipos</a:t>
            </a:r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- Sociedades em comandita simples;</a:t>
            </a:r>
          </a:p>
          <a:p>
            <a:pPr algn="just">
              <a:buFontTx/>
              <a:buChar char="-"/>
            </a:pPr>
            <a:r>
              <a:rPr lang="pt-PT" sz="1600" dirty="0" smtClean="0"/>
              <a:t>Sociedades em comandita por acções.</a:t>
            </a:r>
          </a:p>
          <a:p>
            <a:pPr algn="just">
              <a:buFontTx/>
              <a:buChar char="-"/>
            </a:pPr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r>
              <a:rPr lang="pt-PT" sz="1600" dirty="0" smtClean="0"/>
              <a:t>  </a:t>
            </a:r>
          </a:p>
          <a:p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7.4. SOCIEDADES EM COMANDITA (arts. 465.º a 480.º)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7.4.3. Seu significado na realidade económica actual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Este tipo de sociedades facilita a associação de indivíduos activos e empreendedores, mas que não têm recursos ou dispõem apenas da sua indústria, com aqueles que possuindo o capital e desejando aplicá-lo em negócios, não pretendem assumir grandes riscos.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7.4.4.</a:t>
            </a:r>
            <a:r>
              <a:rPr lang="pt-PT" sz="1600" dirty="0" smtClean="0"/>
              <a:t> </a:t>
            </a:r>
            <a:r>
              <a:rPr lang="pt-PT" sz="1600" b="1" dirty="0" smtClean="0"/>
              <a:t>Firma (467.º e ss.)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r>
              <a:rPr lang="pt-PT" sz="1600" dirty="0" smtClean="0"/>
              <a:t>  </a:t>
            </a:r>
          </a:p>
          <a:p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7.4. SOCIEDADES EM COMANDITA (arts. 465.º a 480.º)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-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Tx/>
              <a:buChar char="-"/>
            </a:pPr>
            <a:r>
              <a:rPr lang="pt-PT" sz="1600" dirty="0" smtClean="0"/>
              <a:t>Sócios de indústria (art. 468.º)</a:t>
            </a:r>
          </a:p>
          <a:p>
            <a:pPr algn="just">
              <a:buFontTx/>
              <a:buChar char="-"/>
            </a:pPr>
            <a:endParaRPr lang="pt-PT" sz="1600" dirty="0" smtClean="0"/>
          </a:p>
          <a:p>
            <a:pPr algn="just">
              <a:buFontTx/>
              <a:buChar char="-"/>
            </a:pPr>
            <a:r>
              <a:rPr lang="pt-PT" sz="1600" dirty="0" smtClean="0"/>
              <a:t>- Número mínimo de sócios comanditários na comandita por acções (art. 479.º).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Transmissão das participações sociais entre vivos.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r>
              <a:rPr lang="pt-PT" sz="1600" dirty="0" smtClean="0"/>
              <a:t>- Estrutura organizatória.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- </a:t>
            </a:r>
            <a:r>
              <a:rPr lang="pt-PT" sz="1600" dirty="0" smtClean="0"/>
              <a:t>A atribuição da gerência (art. 470.º).</a:t>
            </a:r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7.5. CLASSIFICAÇÕES DOUTRINAIS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As sociedades de pessoas e as sociedades de capitais.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Sociedade de pessoas — caracterizam-se por uma decisiva importância da pessoa dos sócios no exercício da actividade social.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Sociedade de capitais — nesta categoria de sociedades, o que releva já não é tanto a pessoa do sócio, mas o seu contributo patrimonial para o exercício da actividade societária.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7.5. CLASSIFICAÇÕES DOUTRINAIS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Sociedades de responsabilidade ilimitada e sociedades de responsabilidade limitada.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distinção tem em conta o regime de responsabilidade dos sócios perante os credores sociais: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os sócios respondem com todo o seu património pelas dívidas da sociedade em nome colectivo, ainda que esta responsabilidade seja subsidiária em relação à sociedade;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os sócios não respondem pelas dívidas sociais nas sociedades por quotas e anónimas;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 cariz misto das sociedades em comandita situa-as fora desta classificação.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8. ACTO CONSTITUTIVO DA SOCIEDADE COMERCIAL</a:t>
            </a:r>
          </a:p>
          <a:p>
            <a:pPr algn="just"/>
            <a:r>
              <a:rPr lang="pt-PT" sz="1600" b="1" dirty="0" smtClean="0"/>
              <a:t>8.1. O acto constitutivo inicial.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Em regra, o acto constitutivo inicial é um contrato de sociedade que reúne duas ou mais pessoas.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Excepção: nos casos permitidos pela lei, as sociedades comercias podem fundar-se num negócio jurídico unilateral (</a:t>
            </a:r>
            <a:r>
              <a:rPr lang="pt-PT" sz="1600" dirty="0" err="1" smtClean="0"/>
              <a:t>unipessoalidade</a:t>
            </a:r>
            <a:r>
              <a:rPr lang="pt-PT" sz="1600" dirty="0" smtClean="0"/>
              <a:t> originária) — art. 270.º-A, n.º 1; e 488.º, n.º 1.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8.2. A forma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 7.º, n.º 1, o contrato de sociedade deve ser reduzido a escrito e as assinaturas dos seus subscritores devem ser reconhecidas presencialmente, salvo se forma mais solene for exigida para a transmissão dos bens com que os sócios entram para a sociedade, devendo, neste caso, o contrato revestir essa forma.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Trata-se de um requisito essencial (formalidade “</a:t>
            </a:r>
            <a:r>
              <a:rPr lang="pt-PT" sz="1600" i="1" dirty="0" smtClean="0"/>
              <a:t>ad </a:t>
            </a:r>
            <a:r>
              <a:rPr lang="pt-PT" sz="1600" i="1" dirty="0" err="1" smtClean="0"/>
              <a:t>substantiam</a:t>
            </a:r>
            <a:r>
              <a:rPr lang="pt-PT" sz="1600" dirty="0" smtClean="0"/>
              <a:t>”).</a:t>
            </a:r>
          </a:p>
          <a:p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80996" y="16525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8.3. O registo do contrato de sociedade.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 18.º, n.º 5, o contrato de sociedade, depois de celebrado na forma legal, deve ser inscrito no registo comercial, nos termos da lei respectiva.</a:t>
            </a:r>
          </a:p>
          <a:p>
            <a:pPr algn="just"/>
            <a:r>
              <a:rPr lang="pt-PT" sz="1600" dirty="0" smtClean="0"/>
              <a:t>O principal efeito do registo definitivo do contrato de sociedade traduz-se na aquisição de personalidade jurídica da sociedade comercial — art. 5.º.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8.4. Publicação do contrato de sociedade.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actos relativos à sociedade estão sujeitos a registo e publicação nos termos da lei respectiva — art. 166.º.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n.º 2 do art. 70.º do CRCom., as publicações devem ser feitas em sítio na Internet de acesso público, regulado por portaria do Ministro da Justiça, no qual a informação objecto de publicidade possa ser acedida, designadamente por ordem cronológica.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8.5. Alterações do contrato social (art. 85.º).</a:t>
            </a:r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2241</TotalTime>
  <Words>25</Words>
  <Application>Microsoft Office PowerPoint</Application>
  <PresentationFormat>Apresentação no Ecrã (4:3)</PresentationFormat>
  <Paragraphs>117</Paragraphs>
  <Slides>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0" baseType="lpstr">
      <vt:lpstr>Confluência</vt:lpstr>
      <vt:lpstr>Acrobat Document</vt:lpstr>
      <vt:lpstr>As sociedades comerciais As sociedades em comandita Classificações doutrinais Constituição de Sociedades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sociedades comerciais</dc:title>
  <dc:creator>ISCAP</dc:creator>
  <cp:lastModifiedBy>ISCAP</cp:lastModifiedBy>
  <cp:revision>140</cp:revision>
  <dcterms:created xsi:type="dcterms:W3CDTF">2008-11-13T11:17:51Z</dcterms:created>
  <dcterms:modified xsi:type="dcterms:W3CDTF">2011-01-06T12:30:49Z</dcterms:modified>
</cp:coreProperties>
</file>