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797675" cy="9926638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6" d="100"/>
          <a:sy n="56" d="100"/>
        </p:scale>
        <p:origin x="107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28087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0113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329456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1809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42485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49082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09277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38759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444348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259344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732513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6B1FB8-7F0C-4387-8E36-F8E62EA80244}" type="datetimeFigureOut">
              <a:rPr lang="pt-PT" smtClean="0"/>
              <a:t>23/03/2016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3FDF2D-8CCD-48AC-8054-6E223036C4E2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27608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arbitragemdeconsumo.org/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79512" y="548680"/>
            <a:ext cx="8712968" cy="5160258"/>
          </a:xfrm>
        </p:spPr>
        <p:txBody>
          <a:bodyPr/>
          <a:lstStyle/>
          <a:p>
            <a:pPr algn="l"/>
            <a:r>
              <a:rPr lang="pt-PT" sz="4000" b="1" dirty="0" smtClean="0">
                <a:solidFill>
                  <a:schemeClr val="tx1"/>
                </a:solidFill>
              </a:rPr>
              <a:t>Informação</a:t>
            </a:r>
          </a:p>
          <a:p>
            <a:pPr algn="just"/>
            <a:r>
              <a:rPr lang="pt-PT" sz="3400" dirty="0" smtClean="0">
                <a:solidFill>
                  <a:schemeClr val="tx1"/>
                </a:solidFill>
              </a:rPr>
              <a:t>“Em caso de litígio o consumidor pode recorrer ao Centro Nacional de Informação e Arbitragem de Conflitos de Consumo (CNIACC), com sítio em </a:t>
            </a:r>
            <a:r>
              <a:rPr lang="pt-PT" sz="3400" dirty="0" smtClean="0">
                <a:solidFill>
                  <a:schemeClr val="tx1"/>
                </a:solidFill>
                <a:hlinkClick r:id="rId2"/>
              </a:rPr>
              <a:t>www.arbitragemdeconsumo.org</a:t>
            </a:r>
            <a:r>
              <a:rPr lang="pt-PT" sz="3400" dirty="0" smtClean="0">
                <a:solidFill>
                  <a:schemeClr val="tx1"/>
                </a:solidFill>
              </a:rPr>
              <a:t> e sede na Faculdade de Direito da Universidade Nova de Lisboa – Campus de Campolide, 1099-032 Lisboa”</a:t>
            </a:r>
          </a:p>
        </p:txBody>
      </p:sp>
      <p:pic>
        <p:nvPicPr>
          <p:cNvPr id="1026" name="Picture 2" descr="https://encrypted-tbn2.gstatic.com/images?q=tbn:ANd9GcQlLF8UlZQZVYkx7VWKhz4HU-oodvRFtrho27BQnLbtpzm1PzK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1706" y="5157192"/>
            <a:ext cx="4048125" cy="1123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46029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47</Words>
  <Application>Microsoft Office PowerPoint</Application>
  <PresentationFormat>Apresentação no Ecrã (4:3)</PresentationFormat>
  <Paragraphs>2</Paragraphs>
  <Slides>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4" baseType="lpstr">
      <vt:lpstr>Arial</vt:lpstr>
      <vt:lpstr>Calibri</vt:lpstr>
      <vt:lpstr>Tema do Office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GDE2</dc:creator>
  <cp:lastModifiedBy>Vania Mateus</cp:lastModifiedBy>
  <cp:revision>3</cp:revision>
  <cp:lastPrinted>2016-03-15T12:35:19Z</cp:lastPrinted>
  <dcterms:created xsi:type="dcterms:W3CDTF">2016-03-15T12:27:37Z</dcterms:created>
  <dcterms:modified xsi:type="dcterms:W3CDTF">2016-03-23T16:46:27Z</dcterms:modified>
</cp:coreProperties>
</file>