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98" r:id="rId4"/>
    <p:sldId id="299" r:id="rId5"/>
    <p:sldId id="300" r:id="rId6"/>
    <p:sldId id="292" r:id="rId7"/>
    <p:sldId id="301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24-11-2010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As sociedades comerciais</a:t>
            </a:r>
            <a:br>
              <a:rPr lang="pt-PT" dirty="0" smtClean="0"/>
            </a:br>
            <a:r>
              <a:rPr lang="pt-PT" sz="2700" u="sng" dirty="0" smtClean="0">
                <a:effectLst/>
              </a:rPr>
              <a:t>A sociedade em nome colectivo</a:t>
            </a:r>
            <a:endParaRPr lang="pt-PT" sz="2700" u="sng" dirty="0">
              <a:effectLst/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Direito das Sociedades</a:t>
            </a:r>
          </a:p>
          <a:p>
            <a:r>
              <a:rPr lang="pt-PT" dirty="0" smtClean="0"/>
              <a:t>Docente: Deolinda Aparício Meira</a:t>
            </a:r>
            <a:endParaRPr lang="pt-PT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75" y="428604"/>
          <a:ext cx="1857375" cy="1428760"/>
        </p:xfrm>
        <a:graphic>
          <a:graphicData uri="http://schemas.openxmlformats.org/presentationml/2006/ole">
            <p:oleObj spid="_x0000_s1026" name="Acrobat Document" r:id="rId3" imgW="4514286" imgH="271500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pt-PT" sz="1600" b="1" dirty="0" smtClean="0"/>
              <a:t>7- REGIME DE CADA TIPO SOCIAL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7.1-  SOCIEDADES EM NOME COLECTIVO.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71.1. Seu significado na realidade económica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Pouco frequentes.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 vantagem destas sociedades é fundamentalmente o mais fácil acesso ao crédito por causa da responsabilidade ilimitada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pt-PT" sz="1600" b="1" dirty="0" smtClean="0"/>
          </a:p>
          <a:p>
            <a:r>
              <a:rPr lang="pt-PT" sz="1600" b="1" dirty="0" smtClean="0"/>
              <a:t>7.1-  SOCIEDADES EM NOME COLECTIVO.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71.2. Sua caracterização</a:t>
            </a:r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Estão no Título II do CSC (arts. 175.º a 196.º), aplicando-se-lhes, em certas circunstâncias, por remissão directa da lei, o disposto nas sociedades por quotas (art. 189.º, n.º1).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 Dois tipos de sócios: </a:t>
            </a:r>
            <a:r>
              <a:rPr lang="pt-PT" sz="1600" dirty="0" err="1" smtClean="0"/>
              <a:t>sócios</a:t>
            </a:r>
            <a:r>
              <a:rPr lang="pt-PT" sz="1600" dirty="0" smtClean="0"/>
              <a:t> de capital e sócios de indústria.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Firma (art. 177.º): se não identificar todos os sócios, a firma deve, no mínimo, conter o nome ou firma de um deles. A firma pode ser uma  firma nome ou firma mista com o aditamento, abreviado ou por extenso que indique a pluralidade de sócios (&amp; </a:t>
            </a:r>
            <a:r>
              <a:rPr lang="pt-PT" sz="1600" dirty="0" err="1" smtClean="0"/>
              <a:t>Cia</a:t>
            </a:r>
            <a:r>
              <a:rPr lang="pt-PT" sz="1600" dirty="0" smtClean="0"/>
              <a:t>, &amp; Companhia, &amp; Outros, </a:t>
            </a:r>
            <a:r>
              <a:rPr lang="pt-PT" sz="1600" dirty="0" err="1" smtClean="0"/>
              <a:t>etc</a:t>
            </a:r>
            <a:r>
              <a:rPr lang="pt-PT" sz="1600" dirty="0" smtClean="0"/>
              <a:t>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endParaRPr lang="pt-PT" sz="1600" b="1" dirty="0" smtClean="0"/>
          </a:p>
          <a:p>
            <a:pPr algn="just"/>
            <a:r>
              <a:rPr lang="pt-PT" sz="1600" b="1" dirty="0" smtClean="0"/>
              <a:t>7.1-  SOCIEDADES EM NOME COLECTIVO.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71.3. Regime de 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i="1" dirty="0" smtClean="0"/>
              <a:t>Vide</a:t>
            </a:r>
            <a:r>
              <a:rPr lang="pt-PT" sz="1600" dirty="0" smtClean="0"/>
              <a:t>  arts. 175.º, n.º 1; e 178.º, do CSC.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sócios das sociedades em nome colectivo, além de responderem perante a sociedade pela sua obrigação de entrada, respondem ainda perante os credores da sociedade pelas obrigações desta.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 responsabilidade por estas dívidas é subsidiária em relação à sociedade, mas é solidária entre os sócios.</a:t>
            </a:r>
          </a:p>
          <a:p>
            <a:pPr algn="just">
              <a:buFont typeface="Wingdings" pitchFamily="2" charset="2"/>
              <a:buChar char="q"/>
            </a:pPr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Os sócios de indústria são também responsáveis nas relações externas (art. 178.º), sendo a sua responsabilidade subsidiária em relação à sociedade.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pt-PT" sz="1600" b="1" dirty="0" smtClean="0"/>
          </a:p>
          <a:p>
            <a:pPr algn="just"/>
            <a:r>
              <a:rPr lang="pt-PT" sz="1600" b="1" dirty="0" smtClean="0"/>
              <a:t>7.1-  SOCIEDADES EM NOME COLECTIVO.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71.4. Transmissão das participações sociais.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As participações sociais denominam-se partes sociais e não são representadas por títulos (art. 176.º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Nos termos do art. 182.º, n.º1, do CSC, «a parte de um sócio só pode ser transmitida por acto entre vivos, com o expresso consentimento dos restantes sócios».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b="1" dirty="0" smtClean="0"/>
              <a:t>7.1.5. Proibição de concorrência e de participação em outras sociedades.</a:t>
            </a:r>
          </a:p>
          <a:p>
            <a:pPr algn="just"/>
            <a:r>
              <a:rPr lang="pt-PT" sz="14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en-US" sz="1400" i="1" dirty="0" smtClean="0"/>
              <a:t>Vide</a:t>
            </a:r>
            <a:r>
              <a:rPr lang="en-US" sz="1400" dirty="0" smtClean="0"/>
              <a:t> art. 180.º, do CSC.</a:t>
            </a:r>
            <a:endParaRPr lang="pt-PT" sz="1400" dirty="0" smtClean="0"/>
          </a:p>
          <a:p>
            <a:pPr algn="just"/>
            <a:r>
              <a:rPr lang="en-US" sz="1400" dirty="0" smtClean="0"/>
              <a:t> </a:t>
            </a:r>
            <a:endParaRPr lang="pt-PT" sz="14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400" dirty="0" smtClean="0"/>
              <a:t> Nenhum sócio pode exercer por conta própria ou alheia, actividade concorrente com a da sociedade, ou ser sócio de responsabilidade ilimitada noutra sociedade, excepto se existir consentimento expresso de todos os outros sócios.</a:t>
            </a:r>
          </a:p>
          <a:p>
            <a:pPr algn="just">
              <a:buFont typeface="Wingdings" pitchFamily="2" charset="2"/>
              <a:buChar char="q"/>
            </a:pPr>
            <a:endParaRPr lang="pt-PT" sz="1400" dirty="0" smtClean="0"/>
          </a:p>
          <a:p>
            <a:r>
              <a:rPr lang="pt-PT" sz="1400" b="1" dirty="0" smtClean="0"/>
              <a:t>7.1.6. Estrutura organizatória.</a:t>
            </a:r>
          </a:p>
          <a:p>
            <a:endParaRPr lang="pt-PT" sz="1400" dirty="0" smtClean="0"/>
          </a:p>
          <a:p>
            <a:pPr>
              <a:buFont typeface="Wingdings" pitchFamily="2" charset="2"/>
              <a:buChar char="q"/>
            </a:pPr>
            <a:r>
              <a:rPr lang="pt-PT" sz="1400" dirty="0" smtClean="0"/>
              <a:t> Assembleia de sócios (art. 189.º);</a:t>
            </a:r>
          </a:p>
          <a:p>
            <a:endParaRPr lang="pt-PT" sz="1400" dirty="0" smtClean="0"/>
          </a:p>
          <a:p>
            <a:pPr>
              <a:buFont typeface="Wingdings" pitchFamily="2" charset="2"/>
              <a:buChar char="q"/>
            </a:pPr>
            <a:r>
              <a:rPr lang="pt-PT" sz="1400" dirty="0" smtClean="0"/>
              <a:t> Gerência (arts. </a:t>
            </a:r>
            <a:r>
              <a:rPr lang="pt-PT" sz="1400" smtClean="0"/>
              <a:t>191.º, 192.º </a:t>
            </a:r>
            <a:r>
              <a:rPr lang="pt-PT" sz="1400" smtClean="0"/>
              <a:t>e 193.º).</a:t>
            </a:r>
            <a:endParaRPr lang="pt-PT" sz="1400" dirty="0" smtClean="0"/>
          </a:p>
          <a:p>
            <a:pPr algn="just">
              <a:buFont typeface="Wingdings" pitchFamily="2" charset="2"/>
              <a:buChar char="q"/>
            </a:pPr>
            <a:endParaRPr lang="pt-PT" sz="1400" dirty="0" smtClean="0"/>
          </a:p>
          <a:p>
            <a:pPr algn="just"/>
            <a:r>
              <a:rPr lang="pt-PT" sz="1400" dirty="0" smtClean="0"/>
              <a:t> </a:t>
            </a:r>
          </a:p>
          <a:p>
            <a:pPr algn="just"/>
            <a:r>
              <a:rPr lang="pt-PT" sz="1400" dirty="0" smtClean="0"/>
              <a:t> </a:t>
            </a:r>
          </a:p>
          <a:p>
            <a:endParaRPr lang="pt-PT" sz="1400" dirty="0" smtClean="0"/>
          </a:p>
          <a:p>
            <a:endParaRPr lang="pt-PT" sz="1400" b="1" dirty="0" smtClean="0"/>
          </a:p>
          <a:p>
            <a:r>
              <a:rPr lang="pt-PT" sz="1400" dirty="0" smtClean="0"/>
              <a:t> </a:t>
            </a:r>
          </a:p>
          <a:p>
            <a:r>
              <a:rPr lang="pt-PT" sz="1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r>
              <a:rPr lang="pt-PT" sz="1400" dirty="0" smtClean="0"/>
              <a:t> </a:t>
            </a:r>
          </a:p>
          <a:p>
            <a:r>
              <a:rPr lang="pt-PT" sz="1400" b="1" dirty="0" smtClean="0"/>
              <a:t>7.1.7.  Atribuição do direito de voto.</a:t>
            </a:r>
          </a:p>
          <a:p>
            <a:r>
              <a:rPr lang="pt-PT" sz="1400" dirty="0" smtClean="0"/>
              <a:t> </a:t>
            </a:r>
          </a:p>
          <a:p>
            <a:pPr>
              <a:buFont typeface="Wingdings" pitchFamily="2" charset="2"/>
              <a:buChar char="q"/>
            </a:pPr>
            <a:r>
              <a:rPr lang="pt-PT" sz="1400" i="1" dirty="0" smtClean="0"/>
              <a:t> Vide</a:t>
            </a:r>
            <a:r>
              <a:rPr lang="pt-PT" sz="1400" dirty="0" smtClean="0"/>
              <a:t> art. 190.º.</a:t>
            </a:r>
          </a:p>
          <a:p>
            <a:r>
              <a:rPr lang="pt-PT" sz="1400" dirty="0" smtClean="0"/>
              <a:t> </a:t>
            </a:r>
          </a:p>
          <a:p>
            <a:r>
              <a:rPr lang="pt-PT" sz="1400" dirty="0" smtClean="0"/>
              <a:t> </a:t>
            </a:r>
          </a:p>
          <a:p>
            <a:r>
              <a:rPr lang="pt-PT" sz="1400" b="1" dirty="0" smtClean="0"/>
              <a:t>7.1.8. Alterações ao contrato.</a:t>
            </a:r>
          </a:p>
          <a:p>
            <a:r>
              <a:rPr lang="pt-PT" sz="1400" dirty="0" smtClean="0"/>
              <a:t> </a:t>
            </a:r>
          </a:p>
          <a:p>
            <a:pPr>
              <a:buFont typeface="Wingdings" pitchFamily="2" charset="2"/>
              <a:buChar char="q"/>
            </a:pPr>
            <a:r>
              <a:rPr lang="pt-PT" sz="1400" i="1" dirty="0" smtClean="0"/>
              <a:t>Vide</a:t>
            </a:r>
            <a:r>
              <a:rPr lang="pt-PT" sz="1400" dirty="0" smtClean="0"/>
              <a:t> art. 194.º.</a:t>
            </a:r>
          </a:p>
          <a:p>
            <a:endParaRPr lang="pt-PT" sz="1400" b="1" dirty="0" smtClean="0"/>
          </a:p>
          <a:p>
            <a:r>
              <a:rPr lang="pt-PT" sz="1400" dirty="0" smtClean="0"/>
              <a:t> </a:t>
            </a:r>
          </a:p>
          <a:p>
            <a:r>
              <a:rPr lang="pt-PT" sz="1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2305</TotalTime>
  <Words>218</Words>
  <Application>Microsoft Office PowerPoint</Application>
  <PresentationFormat>Apresentação no Ecrã (4:3)</PresentationFormat>
  <Paragraphs>91</Paragraphs>
  <Slides>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9" baseType="lpstr">
      <vt:lpstr>Confluência</vt:lpstr>
      <vt:lpstr>Acrobat Document</vt:lpstr>
      <vt:lpstr>As sociedades comerciais A sociedade em nome colectivo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sociedades comerciais</dc:title>
  <dc:creator>ISCAP</dc:creator>
  <cp:lastModifiedBy>ISCAP</cp:lastModifiedBy>
  <cp:revision>141</cp:revision>
  <dcterms:created xsi:type="dcterms:W3CDTF">2008-11-13T11:17:51Z</dcterms:created>
  <dcterms:modified xsi:type="dcterms:W3CDTF">2010-11-24T10:41:22Z</dcterms:modified>
</cp:coreProperties>
</file>